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9840" cy="5758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2024-04-04T00:18:25Z</dcterms:modified>
  <cp:revision>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